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9" r:id="rId3"/>
    <p:sldId id="280" r:id="rId4"/>
    <p:sldId id="272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32" autoAdjust="0"/>
    <p:restoredTop sz="86304" autoAdjust="0"/>
  </p:normalViewPr>
  <p:slideViewPr>
    <p:cSldViewPr>
      <p:cViewPr varScale="1">
        <p:scale>
          <a:sx n="76" d="100"/>
          <a:sy n="76" d="100"/>
        </p:scale>
        <p:origin x="52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field of</a:t>
            </a:r>
            <a:r>
              <a:rPr lang="en-US" baseline="0" dirty="0"/>
              <a:t> graph theory, now </a:t>
            </a:r>
            <a:r>
              <a:rPr lang="en-US" dirty="0"/>
              <a:t>network science,</a:t>
            </a:r>
            <a:r>
              <a:rPr lang="en-US" baseline="0" dirty="0"/>
              <a:t> began with a simple problem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didn’t have to look</a:t>
            </a:r>
            <a:r>
              <a:rPr lang="en-US" baseline="0" dirty="0"/>
              <a:t> far on my hard drive for this one</a:t>
            </a:r>
            <a:r>
              <a:rPr lang="is-IS" baseline="0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01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velocity </a:t>
            </a:r>
            <a:r>
              <a:rPr lang="en-US" dirty="0" err="1"/>
              <a:t>verlet</a:t>
            </a:r>
            <a:r>
              <a:rPr lang="en-US" baseline="0" dirty="0"/>
              <a:t> algorithm! called “force”</a:t>
            </a:r>
          </a:p>
          <a:p>
            <a:r>
              <a:rPr lang="en-US" baseline="0" dirty="0"/>
              <a:t>minimize space wasted on paper (</a:t>
            </a:r>
            <a:r>
              <a:rPr lang="en-US" baseline="0" dirty="0" err="1"/>
              <a:t>reingold-tilfold</a:t>
            </a:r>
            <a:r>
              <a:rPr lang="en-US" baseline="0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layout</a:t>
            </a:r>
            <a:r>
              <a:rPr lang="en-US" baseline="0" dirty="0"/>
              <a:t> algorithm here</a:t>
            </a:r>
          </a:p>
          <a:p>
            <a:r>
              <a:rPr lang="en-US" dirty="0"/>
              <a:t>http://</a:t>
            </a:r>
            <a:r>
              <a:rPr lang="en-US" dirty="0" err="1"/>
              <a:t>ecs-network.serv.pacific.edu</a:t>
            </a:r>
            <a:r>
              <a:rPr lang="en-US" dirty="0"/>
              <a:t>/past-courses/2015-fall-ecpe-177/</a:t>
            </a:r>
            <a:r>
              <a:rPr lang="en-US" dirty="0" err="1"/>
              <a:t>facebook</a:t>
            </a:r>
            <a:r>
              <a:rPr lang="en-US" dirty="0"/>
              <a:t>-world-friend-map/view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88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konisburg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54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euler</a:t>
            </a:r>
            <a:r>
              <a:rPr lang="en-US" dirty="0"/>
              <a:t>, it’s not possible!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File:Leonhard_Euler.jpg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four color</a:t>
            </a:r>
            <a:r>
              <a:rPr lang="en-US" baseline="0" dirty="0"/>
              <a:t> problem- turns out this is a graph theory problem too. it’s been solved by a computer!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59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Erdos</a:t>
            </a:r>
            <a:r>
              <a:rPr lang="en-US" baseline="0" dirty="0" err="1"/>
              <a:t>-Renyi</a:t>
            </a:r>
            <a:endParaRPr lang="en-US" baseline="0" dirty="0"/>
          </a:p>
          <a:p>
            <a:r>
              <a:rPr lang="en-US" baseline="0" dirty="0"/>
              <a:t>Problem- we never see them in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2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small-world,</a:t>
            </a:r>
            <a:r>
              <a:rPr lang="en-US" baseline="0" dirty="0"/>
              <a:t> we find these!</a:t>
            </a:r>
          </a:p>
          <a:p>
            <a:r>
              <a:rPr lang="en-US" dirty="0"/>
              <a:t>http://</a:t>
            </a:r>
            <a:r>
              <a:rPr lang="en-US" dirty="0" err="1"/>
              <a:t>worrydream.com/ScientificCommunicationAsSequentialArt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free network</a:t>
            </a:r>
          </a:p>
          <a:p>
            <a:r>
              <a:rPr lang="en-US" dirty="0"/>
              <a:t>Long tail</a:t>
            </a:r>
          </a:p>
          <a:p>
            <a:r>
              <a:rPr lang="en-US" dirty="0"/>
              <a:t>hubs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</a:t>
            </a:r>
            <a:r>
              <a:rPr lang="en-US" dirty="0" err="1"/>
              <a:t>Heer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1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Michael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6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>
            <a:normAutofit/>
          </a:bodyPr>
          <a:lstStyle/>
          <a:p>
            <a:r>
              <a:rPr lang="en-US" dirty="0"/>
              <a:t>Introducing Networks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2819400" y="2857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65857"/>
            <a:ext cx="6477000" cy="62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3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838200"/>
            <a:ext cx="7924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Tournaments</a:t>
            </a:r>
            <a:br>
              <a:rPr lang="en-US" sz="3600" dirty="0"/>
            </a:br>
            <a:r>
              <a:rPr lang="en-US" sz="3600" dirty="0"/>
              <a:t>Organization charts</a:t>
            </a:r>
            <a:br>
              <a:rPr lang="en-US" sz="3600" dirty="0"/>
            </a:br>
            <a:r>
              <a:rPr lang="en-US" sz="3600" dirty="0"/>
              <a:t>Genealogy</a:t>
            </a:r>
            <a:br>
              <a:rPr lang="en-US" sz="3600" dirty="0"/>
            </a:br>
            <a:r>
              <a:rPr lang="en-US" sz="3600" dirty="0"/>
              <a:t>Diagramming (e.g., Visio)</a:t>
            </a:r>
            <a:br>
              <a:rPr lang="en-US" sz="3600" dirty="0"/>
            </a:br>
            <a:r>
              <a:rPr lang="en-US" sz="3600" dirty="0"/>
              <a:t>Biological interactions (genes, proteins) </a:t>
            </a:r>
          </a:p>
          <a:p>
            <a:r>
              <a:rPr lang="en-US" sz="3600" dirty="0"/>
              <a:t>Computer networks</a:t>
            </a:r>
            <a:br>
              <a:rPr lang="en-US" sz="3600" dirty="0"/>
            </a:br>
            <a:r>
              <a:rPr lang="en-US" sz="3600" dirty="0"/>
              <a:t>Social networks</a:t>
            </a:r>
            <a:br>
              <a:rPr lang="en-US" sz="3600" dirty="0"/>
            </a:br>
            <a:r>
              <a:rPr lang="en-US" sz="3600" dirty="0"/>
              <a:t>Simulation and modeling</a:t>
            </a:r>
            <a:br>
              <a:rPr lang="en-US" sz="3600" dirty="0"/>
            </a:br>
            <a:r>
              <a:rPr lang="en-US" sz="3600" dirty="0"/>
              <a:t>Integrated circuit design </a:t>
            </a:r>
          </a:p>
        </p:txBody>
      </p:sp>
    </p:spTree>
    <p:extLst>
      <p:ext uri="{BB962C8B-B14F-4D97-AF65-F5344CB8AC3E}">
        <p14:creationId xmlns:p14="http://schemas.microsoft.com/office/powerpoint/2010/main" val="193833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Nodes and Links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0"/>
            <a:ext cx="7162800" cy="53282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12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33400"/>
            <a:ext cx="7337738" cy="60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2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0273" y="228600"/>
            <a:ext cx="8229600" cy="1143000"/>
          </a:xfrm>
        </p:spPr>
        <p:txBody>
          <a:bodyPr/>
          <a:lstStyle/>
          <a:p>
            <a:r>
              <a:rPr lang="en-US" dirty="0"/>
              <a:t>Layout Algorithms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421794"/>
            <a:ext cx="8229600" cy="4525963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Physics-based (VV)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“Tidying” layouts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Radial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Circular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Hierarchical (+trees)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27424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8824" y="53340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Depends on the data!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470"/>
            <a:ext cx="9144000" cy="45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7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95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The bridge problem</a:t>
            </a:r>
          </a:p>
        </p:txBody>
      </p:sp>
    </p:spTree>
    <p:extLst>
      <p:ext uri="{BB962C8B-B14F-4D97-AF65-F5344CB8AC3E}">
        <p14:creationId xmlns:p14="http://schemas.microsoft.com/office/powerpoint/2010/main" val="89666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846138"/>
            <a:ext cx="6350000" cy="508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81600" y="63246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=112920</a:t>
            </a:r>
          </a:p>
        </p:txBody>
      </p:sp>
    </p:spTree>
    <p:extLst>
      <p:ext uri="{BB962C8B-B14F-4D97-AF65-F5344CB8AC3E}">
        <p14:creationId xmlns:p14="http://schemas.microsoft.com/office/powerpoint/2010/main" val="50915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466070"/>
            <a:ext cx="22860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846138"/>
            <a:ext cx="3810000" cy="4970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100" y="859993"/>
            <a:ext cx="261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49" y="609600"/>
            <a:ext cx="4286251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05400" y="638140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=1680050</a:t>
            </a:r>
          </a:p>
        </p:txBody>
      </p:sp>
    </p:spTree>
    <p:extLst>
      <p:ext uri="{BB962C8B-B14F-4D97-AF65-F5344CB8AC3E}">
        <p14:creationId xmlns:p14="http://schemas.microsoft.com/office/powerpoint/2010/main" val="19162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5006" y="2895600"/>
            <a:ext cx="48257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Random Networks</a:t>
            </a:r>
          </a:p>
        </p:txBody>
      </p:sp>
    </p:spTree>
    <p:extLst>
      <p:ext uri="{BB962C8B-B14F-4D97-AF65-F5344CB8AC3E}">
        <p14:creationId xmlns:p14="http://schemas.microsoft.com/office/powerpoint/2010/main" val="13172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29348"/>
            <a:ext cx="5080000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32555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worrydream.com</a:t>
            </a:r>
            <a:r>
              <a:rPr lang="en-US" sz="1200" dirty="0"/>
              <a:t>/</a:t>
            </a:r>
            <a:r>
              <a:rPr lang="en-US" sz="1200" dirty="0" err="1"/>
              <a:t>ScientificCommunicationAsSequentialArt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4564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000" t="-169" b="15291"/>
          <a:stretch/>
        </p:blipFill>
        <p:spPr>
          <a:xfrm>
            <a:off x="1561454" y="1295400"/>
            <a:ext cx="6058546" cy="48468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0600" y="630872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=646994</a:t>
            </a:r>
          </a:p>
        </p:txBody>
      </p:sp>
    </p:spTree>
    <p:extLst>
      <p:ext uri="{BB962C8B-B14F-4D97-AF65-F5344CB8AC3E}">
        <p14:creationId xmlns:p14="http://schemas.microsoft.com/office/powerpoint/2010/main" val="103559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9757" y="2971800"/>
            <a:ext cx="31844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4400" dirty="0"/>
              <a:t>Network Vis</a:t>
            </a:r>
          </a:p>
        </p:txBody>
      </p:sp>
    </p:spTree>
    <p:extLst>
      <p:ext uri="{BB962C8B-B14F-4D97-AF65-F5344CB8AC3E}">
        <p14:creationId xmlns:p14="http://schemas.microsoft.com/office/powerpoint/2010/main" val="1465973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251</Words>
  <Application>Microsoft Office PowerPoint</Application>
  <PresentationFormat>On-screen Show (4:3)</PresentationFormat>
  <Paragraphs>55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Custom Design</vt:lpstr>
      <vt:lpstr>Introducing Networks</vt:lpstr>
      <vt:lpstr>PowerPoint Presentation</vt:lpstr>
      <vt:lpstr>NetworkX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Layout Algorithms</vt:lpstr>
      <vt:lpstr>Depends on the data!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100</cp:revision>
  <dcterms:created xsi:type="dcterms:W3CDTF">2017-01-30T11:16:40Z</dcterms:created>
  <dcterms:modified xsi:type="dcterms:W3CDTF">2017-02-01T19:52:47Z</dcterms:modified>
</cp:coreProperties>
</file>